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56" r:id="rId2"/>
    <p:sldId id="265" r:id="rId3"/>
    <p:sldId id="263" r:id="rId4"/>
    <p:sldId id="261" r:id="rId5"/>
    <p:sldId id="262" r:id="rId6"/>
    <p:sldId id="260" r:id="rId7"/>
    <p:sldId id="264" r:id="rId8"/>
    <p:sldId id="266" r:id="rId9"/>
  </p:sldIdLst>
  <p:sldSz cx="9902825" cy="9902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96345"/>
  </p:normalViewPr>
  <p:slideViewPr>
    <p:cSldViewPr snapToGrid="0" snapToObjects="1">
      <p:cViewPr varScale="1">
        <p:scale>
          <a:sx n="238" d="100"/>
          <a:sy n="238" d="100"/>
        </p:scale>
        <p:origin x="75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81654-2053-8642-B32D-14EC5B69C0C2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894B4-FD76-5543-8E67-464BC6D3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8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10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3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1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712" y="1620671"/>
            <a:ext cx="8417401" cy="3447650"/>
          </a:xfrm>
        </p:spPr>
        <p:txBody>
          <a:bodyPr anchor="b"/>
          <a:lstStyle>
            <a:lvl1pPr algn="ctr">
              <a:defRPr sz="64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7853" y="5201276"/>
            <a:ext cx="7427119" cy="2390890"/>
          </a:xfrm>
        </p:spPr>
        <p:txBody>
          <a:bodyPr/>
          <a:lstStyle>
            <a:lvl1pPr marL="0" indent="0" algn="ctr">
              <a:buNone/>
              <a:defRPr sz="2599"/>
            </a:lvl1pPr>
            <a:lvl2pPr marL="495148" indent="0" algn="ctr">
              <a:buNone/>
              <a:defRPr sz="2166"/>
            </a:lvl2pPr>
            <a:lvl3pPr marL="990295" indent="0" algn="ctr">
              <a:buNone/>
              <a:defRPr sz="1949"/>
            </a:lvl3pPr>
            <a:lvl4pPr marL="1485443" indent="0" algn="ctr">
              <a:buNone/>
              <a:defRPr sz="1733"/>
            </a:lvl4pPr>
            <a:lvl5pPr marL="1980590" indent="0" algn="ctr">
              <a:buNone/>
              <a:defRPr sz="1733"/>
            </a:lvl5pPr>
            <a:lvl6pPr marL="2475738" indent="0" algn="ctr">
              <a:buNone/>
              <a:defRPr sz="1733"/>
            </a:lvl6pPr>
            <a:lvl7pPr marL="2970886" indent="0" algn="ctr">
              <a:buNone/>
              <a:defRPr sz="1733"/>
            </a:lvl7pPr>
            <a:lvl8pPr marL="3466033" indent="0" algn="ctr">
              <a:buNone/>
              <a:defRPr sz="1733"/>
            </a:lvl8pPr>
            <a:lvl9pPr marL="3961181" indent="0" algn="ctr"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32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6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710" y="527234"/>
            <a:ext cx="2135297" cy="83921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820" y="527234"/>
            <a:ext cx="6282105" cy="83921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4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62" y="2468832"/>
            <a:ext cx="8541187" cy="4119299"/>
          </a:xfrm>
        </p:spPr>
        <p:txBody>
          <a:bodyPr anchor="b"/>
          <a:lstStyle>
            <a:lvl1pPr>
              <a:defRPr sz="64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62" y="6627102"/>
            <a:ext cx="8541187" cy="2166242"/>
          </a:xfrm>
        </p:spPr>
        <p:txBody>
          <a:bodyPr/>
          <a:lstStyle>
            <a:lvl1pPr marL="0" indent="0">
              <a:buNone/>
              <a:defRPr sz="2599">
                <a:solidFill>
                  <a:schemeClr val="tx1"/>
                </a:solidFill>
              </a:defRPr>
            </a:lvl1pPr>
            <a:lvl2pPr marL="495148" indent="0">
              <a:buNone/>
              <a:defRPr sz="2166">
                <a:solidFill>
                  <a:schemeClr val="tx1">
                    <a:tint val="75000"/>
                  </a:schemeClr>
                </a:solidFill>
              </a:defRPr>
            </a:lvl2pPr>
            <a:lvl3pPr marL="990295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3pPr>
            <a:lvl4pPr marL="1485443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4pPr>
            <a:lvl5pPr marL="1980590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5pPr>
            <a:lvl6pPr marL="2475738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6pPr>
            <a:lvl7pPr marL="2970886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7pPr>
            <a:lvl8pPr marL="3466033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8pPr>
            <a:lvl9pPr marL="3961181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5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819" y="2636169"/>
            <a:ext cx="4208701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3305" y="2636169"/>
            <a:ext cx="4208701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0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527236"/>
            <a:ext cx="8541187" cy="191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110" y="2427568"/>
            <a:ext cx="4189358" cy="1189714"/>
          </a:xfrm>
        </p:spPr>
        <p:txBody>
          <a:bodyPr anchor="b"/>
          <a:lstStyle>
            <a:lvl1pPr marL="0" indent="0">
              <a:buNone/>
              <a:defRPr sz="2599" b="1"/>
            </a:lvl1pPr>
            <a:lvl2pPr marL="495148" indent="0">
              <a:buNone/>
              <a:defRPr sz="2166" b="1"/>
            </a:lvl2pPr>
            <a:lvl3pPr marL="990295" indent="0">
              <a:buNone/>
              <a:defRPr sz="1949" b="1"/>
            </a:lvl3pPr>
            <a:lvl4pPr marL="1485443" indent="0">
              <a:buNone/>
              <a:defRPr sz="1733" b="1"/>
            </a:lvl4pPr>
            <a:lvl5pPr marL="1980590" indent="0">
              <a:buNone/>
              <a:defRPr sz="1733" b="1"/>
            </a:lvl5pPr>
            <a:lvl6pPr marL="2475738" indent="0">
              <a:buNone/>
              <a:defRPr sz="1733" b="1"/>
            </a:lvl6pPr>
            <a:lvl7pPr marL="2970886" indent="0">
              <a:buNone/>
              <a:defRPr sz="1733" b="1"/>
            </a:lvl7pPr>
            <a:lvl8pPr marL="3466033" indent="0">
              <a:buNone/>
              <a:defRPr sz="1733" b="1"/>
            </a:lvl8pPr>
            <a:lvl9pPr marL="3961181" indent="0">
              <a:buNone/>
              <a:defRPr sz="17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110" y="3617282"/>
            <a:ext cx="4189358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3306" y="2427568"/>
            <a:ext cx="4209990" cy="1189714"/>
          </a:xfrm>
        </p:spPr>
        <p:txBody>
          <a:bodyPr anchor="b"/>
          <a:lstStyle>
            <a:lvl1pPr marL="0" indent="0">
              <a:buNone/>
              <a:defRPr sz="2599" b="1"/>
            </a:lvl1pPr>
            <a:lvl2pPr marL="495148" indent="0">
              <a:buNone/>
              <a:defRPr sz="2166" b="1"/>
            </a:lvl2pPr>
            <a:lvl3pPr marL="990295" indent="0">
              <a:buNone/>
              <a:defRPr sz="1949" b="1"/>
            </a:lvl3pPr>
            <a:lvl4pPr marL="1485443" indent="0">
              <a:buNone/>
              <a:defRPr sz="1733" b="1"/>
            </a:lvl4pPr>
            <a:lvl5pPr marL="1980590" indent="0">
              <a:buNone/>
              <a:defRPr sz="1733" b="1"/>
            </a:lvl5pPr>
            <a:lvl6pPr marL="2475738" indent="0">
              <a:buNone/>
              <a:defRPr sz="1733" b="1"/>
            </a:lvl6pPr>
            <a:lvl7pPr marL="2970886" indent="0">
              <a:buNone/>
              <a:defRPr sz="1733" b="1"/>
            </a:lvl7pPr>
            <a:lvl8pPr marL="3466033" indent="0">
              <a:buNone/>
              <a:defRPr sz="1733" b="1"/>
            </a:lvl8pPr>
            <a:lvl9pPr marL="3961181" indent="0">
              <a:buNone/>
              <a:defRPr sz="17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3306" y="3617282"/>
            <a:ext cx="4209990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41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0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660188"/>
            <a:ext cx="3193919" cy="2310659"/>
          </a:xfrm>
        </p:spPr>
        <p:txBody>
          <a:bodyPr anchor="b"/>
          <a:lstStyle>
            <a:lvl1pPr>
              <a:defRPr sz="34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991" y="1425826"/>
            <a:ext cx="5013305" cy="7037424"/>
          </a:xfrm>
        </p:spPr>
        <p:txBody>
          <a:bodyPr/>
          <a:lstStyle>
            <a:lvl1pPr>
              <a:defRPr sz="3466"/>
            </a:lvl1pPr>
            <a:lvl2pPr>
              <a:defRPr sz="3032"/>
            </a:lvl2pPr>
            <a:lvl3pPr>
              <a:defRPr sz="2599"/>
            </a:lvl3pPr>
            <a:lvl4pPr>
              <a:defRPr sz="2166"/>
            </a:lvl4pPr>
            <a:lvl5pPr>
              <a:defRPr sz="2166"/>
            </a:lvl5pPr>
            <a:lvl6pPr>
              <a:defRPr sz="2166"/>
            </a:lvl6pPr>
            <a:lvl7pPr>
              <a:defRPr sz="2166"/>
            </a:lvl7pPr>
            <a:lvl8pPr>
              <a:defRPr sz="2166"/>
            </a:lvl8pPr>
            <a:lvl9pPr>
              <a:defRPr sz="21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970848"/>
            <a:ext cx="3193919" cy="5503862"/>
          </a:xfrm>
        </p:spPr>
        <p:txBody>
          <a:bodyPr/>
          <a:lstStyle>
            <a:lvl1pPr marL="0" indent="0">
              <a:buNone/>
              <a:defRPr sz="1733"/>
            </a:lvl1pPr>
            <a:lvl2pPr marL="495148" indent="0">
              <a:buNone/>
              <a:defRPr sz="1516"/>
            </a:lvl2pPr>
            <a:lvl3pPr marL="990295" indent="0">
              <a:buNone/>
              <a:defRPr sz="1300"/>
            </a:lvl3pPr>
            <a:lvl4pPr marL="1485443" indent="0">
              <a:buNone/>
              <a:defRPr sz="1083"/>
            </a:lvl4pPr>
            <a:lvl5pPr marL="1980590" indent="0">
              <a:buNone/>
              <a:defRPr sz="1083"/>
            </a:lvl5pPr>
            <a:lvl6pPr marL="2475738" indent="0">
              <a:buNone/>
              <a:defRPr sz="1083"/>
            </a:lvl6pPr>
            <a:lvl7pPr marL="2970886" indent="0">
              <a:buNone/>
              <a:defRPr sz="1083"/>
            </a:lvl7pPr>
            <a:lvl8pPr marL="3466033" indent="0">
              <a:buNone/>
              <a:defRPr sz="1083"/>
            </a:lvl8pPr>
            <a:lvl9pPr marL="3961181" indent="0">
              <a:buNone/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6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660188"/>
            <a:ext cx="3193919" cy="2310659"/>
          </a:xfrm>
        </p:spPr>
        <p:txBody>
          <a:bodyPr anchor="b"/>
          <a:lstStyle>
            <a:lvl1pPr>
              <a:defRPr sz="34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09991" y="1425826"/>
            <a:ext cx="5013305" cy="7037424"/>
          </a:xfrm>
        </p:spPr>
        <p:txBody>
          <a:bodyPr anchor="t"/>
          <a:lstStyle>
            <a:lvl1pPr marL="0" indent="0">
              <a:buNone/>
              <a:defRPr sz="3466"/>
            </a:lvl1pPr>
            <a:lvl2pPr marL="495148" indent="0">
              <a:buNone/>
              <a:defRPr sz="3032"/>
            </a:lvl2pPr>
            <a:lvl3pPr marL="990295" indent="0">
              <a:buNone/>
              <a:defRPr sz="2599"/>
            </a:lvl3pPr>
            <a:lvl4pPr marL="1485443" indent="0">
              <a:buNone/>
              <a:defRPr sz="2166"/>
            </a:lvl4pPr>
            <a:lvl5pPr marL="1980590" indent="0">
              <a:buNone/>
              <a:defRPr sz="2166"/>
            </a:lvl5pPr>
            <a:lvl6pPr marL="2475738" indent="0">
              <a:buNone/>
              <a:defRPr sz="2166"/>
            </a:lvl6pPr>
            <a:lvl7pPr marL="2970886" indent="0">
              <a:buNone/>
              <a:defRPr sz="2166"/>
            </a:lvl7pPr>
            <a:lvl8pPr marL="3466033" indent="0">
              <a:buNone/>
              <a:defRPr sz="2166"/>
            </a:lvl8pPr>
            <a:lvl9pPr marL="3961181" indent="0">
              <a:buNone/>
              <a:defRPr sz="216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970848"/>
            <a:ext cx="3193919" cy="5503862"/>
          </a:xfrm>
        </p:spPr>
        <p:txBody>
          <a:bodyPr/>
          <a:lstStyle>
            <a:lvl1pPr marL="0" indent="0">
              <a:buNone/>
              <a:defRPr sz="1733"/>
            </a:lvl1pPr>
            <a:lvl2pPr marL="495148" indent="0">
              <a:buNone/>
              <a:defRPr sz="1516"/>
            </a:lvl2pPr>
            <a:lvl3pPr marL="990295" indent="0">
              <a:buNone/>
              <a:defRPr sz="1300"/>
            </a:lvl3pPr>
            <a:lvl4pPr marL="1485443" indent="0">
              <a:buNone/>
              <a:defRPr sz="1083"/>
            </a:lvl4pPr>
            <a:lvl5pPr marL="1980590" indent="0">
              <a:buNone/>
              <a:defRPr sz="1083"/>
            </a:lvl5pPr>
            <a:lvl6pPr marL="2475738" indent="0">
              <a:buNone/>
              <a:defRPr sz="1083"/>
            </a:lvl6pPr>
            <a:lvl7pPr marL="2970886" indent="0">
              <a:buNone/>
              <a:defRPr sz="1083"/>
            </a:lvl7pPr>
            <a:lvl8pPr marL="3466033" indent="0">
              <a:buNone/>
              <a:defRPr sz="1083"/>
            </a:lvl8pPr>
            <a:lvl9pPr marL="3961181" indent="0">
              <a:buNone/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7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819" y="527236"/>
            <a:ext cx="8541187" cy="191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819" y="2636169"/>
            <a:ext cx="8541187" cy="62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819" y="9178454"/>
            <a:ext cx="2228136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95DFD-D891-8345-91C8-03CE8486C088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0311" y="9178454"/>
            <a:ext cx="3342203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3870" y="9178454"/>
            <a:ext cx="2228136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5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90295" rtl="0" eaLnBrk="1" latinLnBrk="0" hangingPunct="1">
        <a:lnSpc>
          <a:spcPct val="90000"/>
        </a:lnSpc>
        <a:spcBef>
          <a:spcPct val="0"/>
        </a:spcBef>
        <a:buNone/>
        <a:defRPr sz="47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574" indent="-247574" algn="l" defTabSz="990295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032" kern="1200">
          <a:solidFill>
            <a:schemeClr val="tx1"/>
          </a:solidFill>
          <a:latin typeface="+mn-lt"/>
          <a:ea typeface="+mn-ea"/>
          <a:cs typeface="+mn-cs"/>
        </a:defRPr>
      </a:lvl1pPr>
      <a:lvl2pPr marL="742721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2pPr>
      <a:lvl3pPr marL="1237869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166" kern="1200">
          <a:solidFill>
            <a:schemeClr val="tx1"/>
          </a:solidFill>
          <a:latin typeface="+mn-lt"/>
          <a:ea typeface="+mn-ea"/>
          <a:cs typeface="+mn-cs"/>
        </a:defRPr>
      </a:lvl3pPr>
      <a:lvl4pPr marL="1733017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4pPr>
      <a:lvl5pPr marL="2228164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723312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6pPr>
      <a:lvl7pPr marL="3218459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7pPr>
      <a:lvl8pPr marL="3713607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8pPr>
      <a:lvl9pPr marL="4208755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1pPr>
      <a:lvl2pPr marL="495148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2pPr>
      <a:lvl3pPr marL="990295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485443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4pPr>
      <a:lvl5pPr marL="1980590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475738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6pPr>
      <a:lvl7pPr marL="2970886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7pPr>
      <a:lvl8pPr marL="3466033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8pPr>
      <a:lvl9pPr marL="3961181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5046" y="5258070"/>
            <a:ext cx="3079470" cy="146719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25375" y="2767931"/>
            <a:ext cx="3079470" cy="146719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25375" y="379636"/>
            <a:ext cx="3079470" cy="14671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4449872" y="164035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20dB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4449872" y="2503382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10dB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4447709" y="4981993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3dB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55695" y="461702"/>
            <a:ext cx="4715761" cy="18736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55695" y="2939692"/>
            <a:ext cx="4715760" cy="1873673"/>
          </a:xfrm>
          <a:prstGeom prst="rect">
            <a:avLst/>
          </a:prstGeom>
        </p:spPr>
      </p:pic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9FD0D518-1159-AD46-9904-F0CDB6C52A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735" y="6764277"/>
            <a:ext cx="2777663" cy="6493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91A585-E157-5645-BAD4-F518AC9CE66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613226" y="4271126"/>
            <a:ext cx="2777663" cy="6493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8CFE63-A2E8-FD42-AA32-696E661F355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632051" y="1858434"/>
            <a:ext cx="2758838" cy="644947"/>
          </a:xfrm>
          <a:prstGeom prst="rect">
            <a:avLst/>
          </a:prstGeom>
        </p:spPr>
      </p:pic>
      <p:pic>
        <p:nvPicPr>
          <p:cNvPr id="18" name="Graphic 15">
            <a:extLst>
              <a:ext uri="{FF2B5EF4-FFF2-40B4-BE49-F238E27FC236}">
                <a16:creationId xmlns:a16="http://schemas.microsoft.com/office/drawing/2014/main" id="{5FB36062-52AB-F74C-BCBB-3C0E051C8A8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855696" y="5418303"/>
            <a:ext cx="4717323" cy="18742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04684A-0CC7-1948-87E7-FDE209BCAE34}"/>
              </a:ext>
            </a:extLst>
          </p:cNvPr>
          <p:cNvSpPr txBox="1"/>
          <p:nvPr/>
        </p:nvSpPr>
        <p:spPr>
          <a:xfrm>
            <a:off x="1461670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B1C56F-226F-FD4A-9AFB-78EC27447A40}"/>
              </a:ext>
            </a:extLst>
          </p:cNvPr>
          <p:cNvSpPr txBox="1"/>
          <p:nvPr/>
        </p:nvSpPr>
        <p:spPr>
          <a:xfrm>
            <a:off x="1461670" y="249784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4BCDB1-C98B-C942-9474-FF1C08D42F81}"/>
              </a:ext>
            </a:extLst>
          </p:cNvPr>
          <p:cNvSpPr txBox="1"/>
          <p:nvPr/>
        </p:nvSpPr>
        <p:spPr>
          <a:xfrm>
            <a:off x="1459507" y="4976458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066960-C3E2-9A46-BAD6-84CD229C0CE4}"/>
              </a:ext>
            </a:extLst>
          </p:cNvPr>
          <p:cNvGrpSpPr/>
          <p:nvPr/>
        </p:nvGrpSpPr>
        <p:grpSpPr>
          <a:xfrm>
            <a:off x="2379988" y="7600597"/>
            <a:ext cx="6841181" cy="552804"/>
            <a:chOff x="1565275" y="7496176"/>
            <a:chExt cx="6841181" cy="55280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652B446-A208-AB4F-A132-D5FB786CC8D5}"/>
                </a:ext>
              </a:extLst>
            </p:cNvPr>
            <p:cNvGrpSpPr/>
            <p:nvPr/>
          </p:nvGrpSpPr>
          <p:grpSpPr>
            <a:xfrm>
              <a:off x="1723498" y="7556728"/>
              <a:ext cx="6682958" cy="419625"/>
              <a:chOff x="1723498" y="7556728"/>
              <a:chExt cx="6682958" cy="41962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952CC89-FBD0-2242-B77A-EB73DF61BE48}"/>
                  </a:ext>
                </a:extLst>
              </p:cNvPr>
              <p:cNvGrpSpPr/>
              <p:nvPr/>
            </p:nvGrpSpPr>
            <p:grpSpPr>
              <a:xfrm>
                <a:off x="1723498" y="7578953"/>
                <a:ext cx="1033414" cy="397400"/>
                <a:chOff x="1745723" y="7461478"/>
                <a:chExt cx="1033414" cy="397400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A44C0441-8E62-474E-9AB5-CF34068AF4F8}"/>
                    </a:ext>
                  </a:extLst>
                </p:cNvPr>
                <p:cNvCxnSpPr/>
                <p:nvPr/>
              </p:nvCxnSpPr>
              <p:spPr>
                <a:xfrm>
                  <a:off x="1745723" y="756920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AD9379D-3046-A64A-B682-18C855242699}"/>
                    </a:ext>
                  </a:extLst>
                </p:cNvPr>
                <p:cNvCxnSpPr/>
                <p:nvPr/>
              </p:nvCxnSpPr>
              <p:spPr>
                <a:xfrm>
                  <a:off x="1745723" y="774065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D4C81E3-A327-2245-B842-2DECB6FD1CE0}"/>
                    </a:ext>
                  </a:extLst>
                </p:cNvPr>
                <p:cNvSpPr txBox="1"/>
                <p:nvPr/>
              </p:nvSpPr>
              <p:spPr>
                <a:xfrm>
                  <a:off x="1991521" y="7461478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BIC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E44DB2A-BE93-4D46-BD30-8483D96532DC}"/>
                    </a:ext>
                  </a:extLst>
                </p:cNvPr>
                <p:cNvSpPr txBox="1"/>
                <p:nvPr/>
              </p:nvSpPr>
              <p:spPr>
                <a:xfrm>
                  <a:off x="1991521" y="7643434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MAD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C159AD6-20F2-B740-B0ED-989B42051809}"/>
                  </a:ext>
                </a:extLst>
              </p:cNvPr>
              <p:cNvGrpSpPr/>
              <p:nvPr/>
            </p:nvGrpSpPr>
            <p:grpSpPr>
              <a:xfrm>
                <a:off x="2721543" y="7556728"/>
                <a:ext cx="1730374" cy="399594"/>
                <a:chOff x="3448050" y="7556728"/>
                <a:chExt cx="1730374" cy="399594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CA6A9F7-3FC0-D348-B5D2-39F858A90F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664450"/>
                  <a:ext cx="152400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E82F6E2-D672-9F44-AEE2-5BC86C41086A}"/>
                    </a:ext>
                  </a:extLst>
                </p:cNvPr>
                <p:cNvSpPr txBox="1"/>
                <p:nvPr/>
              </p:nvSpPr>
              <p:spPr>
                <a:xfrm>
                  <a:off x="3664530" y="7556728"/>
                  <a:ext cx="128688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signal</a:t>
                  </a:r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AA772695-9809-2C4F-AD93-07FD165D7F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858125"/>
                  <a:ext cx="1524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926BFF7-5C45-6E4B-B4BB-1C87E69A7AE9}"/>
                    </a:ext>
                  </a:extLst>
                </p:cNvPr>
                <p:cNvSpPr txBox="1"/>
                <p:nvPr/>
              </p:nvSpPr>
              <p:spPr>
                <a:xfrm>
                  <a:off x="3664529" y="774087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BOLD response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9579C23-9052-0C4B-AAB6-77DEB14EA14F}"/>
                  </a:ext>
                </a:extLst>
              </p:cNvPr>
              <p:cNvGrpSpPr/>
              <p:nvPr/>
            </p:nvGrpSpPr>
            <p:grpSpPr>
              <a:xfrm>
                <a:off x="4416548" y="7556728"/>
                <a:ext cx="1998504" cy="215444"/>
                <a:chOff x="4864223" y="7556728"/>
                <a:chExt cx="1998504" cy="215444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E9D1603E-CF0C-764F-A841-9DA40BEF7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64223" y="7664450"/>
                  <a:ext cx="161395" cy="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A4F9B78-FE2D-DC46-9E84-D61B0B7FBCED}"/>
                    </a:ext>
                  </a:extLst>
                </p:cNvPr>
                <p:cNvSpPr txBox="1"/>
                <p:nvPr/>
              </p:nvSpPr>
              <p:spPr>
                <a:xfrm>
                  <a:off x="5080702" y="7556728"/>
                  <a:ext cx="178202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activity-inducing signal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CEB4977-155C-B246-B817-6272E1A9BA29}"/>
                  </a:ext>
                </a:extLst>
              </p:cNvPr>
              <p:cNvGrpSpPr/>
              <p:nvPr/>
            </p:nvGrpSpPr>
            <p:grpSpPr>
              <a:xfrm>
                <a:off x="4416548" y="7760909"/>
                <a:ext cx="1951863" cy="215444"/>
                <a:chOff x="3133849" y="7760909"/>
                <a:chExt cx="1951863" cy="215444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D6A11872-4DF4-784D-B500-360B4AF63D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3849" y="7868631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B4639A0-A60A-2548-BF0F-0F3BE6655901}"/>
                    </a:ext>
                  </a:extLst>
                </p:cNvPr>
                <p:cNvSpPr txBox="1"/>
                <p:nvPr/>
              </p:nvSpPr>
              <p:spPr>
                <a:xfrm>
                  <a:off x="3350328" y="7760909"/>
                  <a:ext cx="173538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activity-inducing signal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1698FE8-E5A8-1944-A82A-FACB582778FA}"/>
                  </a:ext>
                </a:extLst>
              </p:cNvPr>
              <p:cNvGrpSpPr/>
              <p:nvPr/>
            </p:nvGrpSpPr>
            <p:grpSpPr>
              <a:xfrm>
                <a:off x="6676082" y="7576074"/>
                <a:ext cx="1730374" cy="215444"/>
                <a:chOff x="3663009" y="7576074"/>
                <a:chExt cx="1730374" cy="215444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F2141F60-822F-A24B-AE4E-149826EFA3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3009" y="7683796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957946A-15AC-184E-A230-AFF48465B672}"/>
                    </a:ext>
                  </a:extLst>
                </p:cNvPr>
                <p:cNvSpPr txBox="1"/>
                <p:nvPr/>
              </p:nvSpPr>
              <p:spPr>
                <a:xfrm>
                  <a:off x="3879488" y="7576074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BOLD response</a:t>
                  </a:r>
                </a:p>
              </p:txBody>
            </p:sp>
          </p:grp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B4EEFE-7EC3-D745-AE24-408267D91505}"/>
                </a:ext>
              </a:extLst>
            </p:cNvPr>
            <p:cNvSpPr/>
            <p:nvPr/>
          </p:nvSpPr>
          <p:spPr>
            <a:xfrm>
              <a:off x="1565275" y="7496176"/>
              <a:ext cx="6746875" cy="55280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4E036A0-D0F2-6145-8C99-68CF864827C1}"/>
              </a:ext>
            </a:extLst>
          </p:cNvPr>
          <p:cNvSpPr txBox="1"/>
          <p:nvPr/>
        </p:nvSpPr>
        <p:spPr>
          <a:xfrm>
            <a:off x="5397093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D02738-5BB7-204B-9C56-C10369BD62FE}"/>
              </a:ext>
            </a:extLst>
          </p:cNvPr>
          <p:cNvSpPr txBox="1"/>
          <p:nvPr/>
        </p:nvSpPr>
        <p:spPr>
          <a:xfrm>
            <a:off x="5392656" y="249701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83B8B9-66B6-EC43-B87A-EE084474C86A}"/>
              </a:ext>
            </a:extLst>
          </p:cNvPr>
          <p:cNvSpPr txBox="1"/>
          <p:nvPr/>
        </p:nvSpPr>
        <p:spPr>
          <a:xfrm>
            <a:off x="5392656" y="4972429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0669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9483" y="5153295"/>
            <a:ext cx="3079470" cy="146719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29812" y="2663156"/>
            <a:ext cx="3079470" cy="1467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29812" y="274861"/>
            <a:ext cx="3079470" cy="1467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4454309" y="59260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20dB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4454309" y="2398607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10dB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4452146" y="4877218"/>
            <a:ext cx="78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SNR = 3dB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60132" y="356927"/>
            <a:ext cx="4715761" cy="187367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60132" y="2834917"/>
            <a:ext cx="4715760" cy="1873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D0D518-1159-AD46-9904-F0CDB6C52AB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623807" y="6659502"/>
            <a:ext cx="2746392" cy="6493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91A585-E157-5645-BAD4-F518AC9CE66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660000" y="4166351"/>
            <a:ext cx="2719795" cy="655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8CFE63-A2E8-FD42-AA32-696E661F355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652018" y="1753659"/>
            <a:ext cx="2727778" cy="644947"/>
          </a:xfrm>
          <a:prstGeom prst="rect">
            <a:avLst/>
          </a:prstGeom>
        </p:spPr>
      </p:pic>
      <p:pic>
        <p:nvPicPr>
          <p:cNvPr id="18" name="Graphic 15">
            <a:extLst>
              <a:ext uri="{FF2B5EF4-FFF2-40B4-BE49-F238E27FC236}">
                <a16:creationId xmlns:a16="http://schemas.microsoft.com/office/drawing/2014/main" id="{5FB36062-52AB-F74C-BCBB-3C0E051C8A8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860134" y="5313528"/>
            <a:ext cx="4717321" cy="1874293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519E8BB-1A15-1145-B22C-E44CDB114C59}"/>
              </a:ext>
            </a:extLst>
          </p:cNvPr>
          <p:cNvGrpSpPr/>
          <p:nvPr/>
        </p:nvGrpSpPr>
        <p:grpSpPr>
          <a:xfrm>
            <a:off x="1565275" y="7496175"/>
            <a:ext cx="8067672" cy="650875"/>
            <a:chOff x="1565275" y="7496175"/>
            <a:chExt cx="8067672" cy="65087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4AE64C9-9519-5640-A7A7-2E946DB9D59E}"/>
                </a:ext>
              </a:extLst>
            </p:cNvPr>
            <p:cNvGrpSpPr/>
            <p:nvPr/>
          </p:nvGrpSpPr>
          <p:grpSpPr>
            <a:xfrm>
              <a:off x="1723498" y="7556728"/>
              <a:ext cx="7909449" cy="542735"/>
              <a:chOff x="1723498" y="7556728"/>
              <a:chExt cx="7909449" cy="54273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83CB702-64EE-7B49-B87F-100619408509}"/>
                  </a:ext>
                </a:extLst>
              </p:cNvPr>
              <p:cNvGrpSpPr/>
              <p:nvPr/>
            </p:nvGrpSpPr>
            <p:grpSpPr>
              <a:xfrm>
                <a:off x="1723498" y="7578953"/>
                <a:ext cx="1033414" cy="397400"/>
                <a:chOff x="1745723" y="7461478"/>
                <a:chExt cx="1033414" cy="397400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7CC13435-A68B-FB42-8D80-FEB7561C47BF}"/>
                    </a:ext>
                  </a:extLst>
                </p:cNvPr>
                <p:cNvCxnSpPr/>
                <p:nvPr/>
              </p:nvCxnSpPr>
              <p:spPr>
                <a:xfrm>
                  <a:off x="1745723" y="756920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6DA84F5B-22DC-D148-AA24-A2303D318A33}"/>
                    </a:ext>
                  </a:extLst>
                </p:cNvPr>
                <p:cNvCxnSpPr/>
                <p:nvPr/>
              </p:nvCxnSpPr>
              <p:spPr>
                <a:xfrm>
                  <a:off x="1745723" y="7740650"/>
                  <a:ext cx="21007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2FCCF3B-2706-6B4B-A8B7-FD1A56967552}"/>
                    </a:ext>
                  </a:extLst>
                </p:cNvPr>
                <p:cNvSpPr txBox="1"/>
                <p:nvPr/>
              </p:nvSpPr>
              <p:spPr>
                <a:xfrm>
                  <a:off x="1991521" y="7461478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BIC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3FFD79F-B8B9-264A-AC4B-2CDE4266714F}"/>
                    </a:ext>
                  </a:extLst>
                </p:cNvPr>
                <p:cNvSpPr txBox="1"/>
                <p:nvPr/>
              </p:nvSpPr>
              <p:spPr>
                <a:xfrm>
                  <a:off x="1991521" y="7643434"/>
                  <a:ext cx="7876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MAD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EA4D1B1-5D69-B044-AE64-6608ED75C6A7}"/>
                  </a:ext>
                </a:extLst>
              </p:cNvPr>
              <p:cNvGrpSpPr/>
              <p:nvPr/>
            </p:nvGrpSpPr>
            <p:grpSpPr>
              <a:xfrm>
                <a:off x="2721543" y="7556728"/>
                <a:ext cx="1730374" cy="399594"/>
                <a:chOff x="3448050" y="7556728"/>
                <a:chExt cx="1730374" cy="399594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DEF0BE4A-A369-FB48-981E-615DE34682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664450"/>
                  <a:ext cx="152400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3EFB25C-A396-C647-9990-ECAF398CA5C9}"/>
                    </a:ext>
                  </a:extLst>
                </p:cNvPr>
                <p:cNvSpPr txBox="1"/>
                <p:nvPr/>
              </p:nvSpPr>
              <p:spPr>
                <a:xfrm>
                  <a:off x="3664530" y="7556728"/>
                  <a:ext cx="128688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signal</a:t>
                  </a:r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85668F7B-136B-EE46-A2BC-DC008B5A2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8050" y="784860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B1691BB-D657-5142-8936-DDF6DFDD457B}"/>
                    </a:ext>
                  </a:extLst>
                </p:cNvPr>
                <p:cNvSpPr txBox="1"/>
                <p:nvPr/>
              </p:nvSpPr>
              <p:spPr>
                <a:xfrm>
                  <a:off x="3664529" y="774087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BOLD response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5BD862E-199E-EC44-B5ED-430EF7A96066}"/>
                  </a:ext>
                </a:extLst>
              </p:cNvPr>
              <p:cNvGrpSpPr/>
              <p:nvPr/>
            </p:nvGrpSpPr>
            <p:grpSpPr>
              <a:xfrm>
                <a:off x="4441825" y="7556728"/>
                <a:ext cx="1730374" cy="542735"/>
                <a:chOff x="4889500" y="7556728"/>
                <a:chExt cx="1730374" cy="542735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4E6D6544-019B-6A4E-8B90-F43161DCAA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66445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27DDA4A-79CE-D14D-A71F-6325F4A80988}"/>
                    </a:ext>
                  </a:extLst>
                </p:cNvPr>
                <p:cNvSpPr txBox="1"/>
                <p:nvPr/>
              </p:nvSpPr>
              <p:spPr>
                <a:xfrm>
                  <a:off x="5105979" y="755672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innovation signal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1CAB107-C224-F249-81BD-0AA8AF43D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868631"/>
                  <a:ext cx="152400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989198B-FFB1-3A40-9DC6-998D20D635EA}"/>
                    </a:ext>
                  </a:extLst>
                </p:cNvPr>
                <p:cNvSpPr txBox="1"/>
                <p:nvPr/>
              </p:nvSpPr>
              <p:spPr>
                <a:xfrm>
                  <a:off x="5105979" y="7760909"/>
                  <a:ext cx="15138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Simulated activity-inducing signal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9B4A475-EBDA-DB48-A245-691695019452}"/>
                  </a:ext>
                </a:extLst>
              </p:cNvPr>
              <p:cNvGrpSpPr/>
              <p:nvPr/>
            </p:nvGrpSpPr>
            <p:grpSpPr>
              <a:xfrm>
                <a:off x="6172199" y="7556728"/>
                <a:ext cx="1730374" cy="542735"/>
                <a:chOff x="4889500" y="7556728"/>
                <a:chExt cx="1730374" cy="542735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FC45B982-9EA9-8347-926A-C6CE33066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66445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CC52471-6ACB-E142-A1B9-7751AC2F51ED}"/>
                    </a:ext>
                  </a:extLst>
                </p:cNvPr>
                <p:cNvSpPr txBox="1"/>
                <p:nvPr/>
              </p:nvSpPr>
              <p:spPr>
                <a:xfrm>
                  <a:off x="5105979" y="755672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innovation signal</a:t>
                  </a:r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A86BEDF6-76A2-BB4B-87E8-9182731A03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868631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221F08-72E0-3B47-861B-2CFD20954028}"/>
                    </a:ext>
                  </a:extLst>
                </p:cNvPr>
                <p:cNvSpPr txBox="1"/>
                <p:nvPr/>
              </p:nvSpPr>
              <p:spPr>
                <a:xfrm>
                  <a:off x="5105979" y="7760909"/>
                  <a:ext cx="15138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activity-inducing signal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5826FD9C-CBA9-D44B-BC5F-0CB75BF340D9}"/>
                  </a:ext>
                </a:extLst>
              </p:cNvPr>
              <p:cNvGrpSpPr/>
              <p:nvPr/>
            </p:nvGrpSpPr>
            <p:grpSpPr>
              <a:xfrm>
                <a:off x="7902573" y="7556728"/>
                <a:ext cx="1730374" cy="215444"/>
                <a:chOff x="4889500" y="7556728"/>
                <a:chExt cx="1730374" cy="215444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B87B5A1B-E2AF-CE46-91C1-405278E81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89500" y="7664450"/>
                  <a:ext cx="152400" cy="0"/>
                </a:xfrm>
                <a:prstGeom prst="line">
                  <a:avLst/>
                </a:prstGeom>
                <a:ln w="127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41BE281-8518-1349-904C-9F6E29DB8DF9}"/>
                    </a:ext>
                  </a:extLst>
                </p:cNvPr>
                <p:cNvSpPr txBox="1"/>
                <p:nvPr/>
              </p:nvSpPr>
              <p:spPr>
                <a:xfrm>
                  <a:off x="5105979" y="7556728"/>
                  <a:ext cx="151389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Estimated BOLD response</a:t>
                  </a:r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4688E6-8E1D-0B42-A905-FD7E3B7134D8}"/>
                </a:ext>
              </a:extLst>
            </p:cNvPr>
            <p:cNvSpPr/>
            <p:nvPr/>
          </p:nvSpPr>
          <p:spPr>
            <a:xfrm>
              <a:off x="1565275" y="7496175"/>
              <a:ext cx="8010617" cy="65087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029544A-22A5-E84D-9C65-5DC9B1C0AE42}"/>
              </a:ext>
            </a:extLst>
          </p:cNvPr>
          <p:cNvSpPr txBox="1"/>
          <p:nvPr/>
        </p:nvSpPr>
        <p:spPr>
          <a:xfrm>
            <a:off x="1461670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AB9C52-598B-6245-B375-194A22AE6A84}"/>
              </a:ext>
            </a:extLst>
          </p:cNvPr>
          <p:cNvSpPr txBox="1"/>
          <p:nvPr/>
        </p:nvSpPr>
        <p:spPr>
          <a:xfrm>
            <a:off x="1461670" y="249784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E46C5E-BB44-2048-AB97-29D330D9048D}"/>
              </a:ext>
            </a:extLst>
          </p:cNvPr>
          <p:cNvSpPr txBox="1"/>
          <p:nvPr/>
        </p:nvSpPr>
        <p:spPr>
          <a:xfrm>
            <a:off x="1459507" y="4976458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AC135C-2D62-4C46-BF5D-3533616162DD}"/>
              </a:ext>
            </a:extLst>
          </p:cNvPr>
          <p:cNvSpPr txBox="1"/>
          <p:nvPr/>
        </p:nvSpPr>
        <p:spPr>
          <a:xfrm>
            <a:off x="5397093" y="158500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8357A5-49A9-5A4B-81C7-FD9FC8F8FD67}"/>
              </a:ext>
            </a:extLst>
          </p:cNvPr>
          <p:cNvSpPr txBox="1"/>
          <p:nvPr/>
        </p:nvSpPr>
        <p:spPr>
          <a:xfrm>
            <a:off x="5392656" y="2497017"/>
            <a:ext cx="27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2275CC-9456-B24F-B24B-0E6037C21D1E}"/>
              </a:ext>
            </a:extLst>
          </p:cNvPr>
          <p:cNvSpPr txBox="1"/>
          <p:nvPr/>
        </p:nvSpPr>
        <p:spPr>
          <a:xfrm>
            <a:off x="5392656" y="4972429"/>
            <a:ext cx="238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1865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3157" y="4367763"/>
            <a:ext cx="3379536" cy="16243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4292714" y="4173648"/>
            <a:ext cx="906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72127" y="4590725"/>
            <a:ext cx="4717316" cy="18742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EF98D67-29E4-054B-8F50-073A8D5A5A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03158" y="1874379"/>
            <a:ext cx="3379536" cy="16243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613E6D-D1DA-C942-BF26-05DD4A604F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72129" y="2135098"/>
            <a:ext cx="4717321" cy="1874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00861-5F26-314E-8031-CE505246D200}"/>
              </a:ext>
            </a:extLst>
          </p:cNvPr>
          <p:cNvSpPr txBox="1"/>
          <p:nvPr/>
        </p:nvSpPr>
        <p:spPr>
          <a:xfrm>
            <a:off x="4292714" y="1733605"/>
            <a:ext cx="8632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8828FF9-8DC3-D54C-9C00-B6F582A878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31904" y="7035800"/>
            <a:ext cx="4224088" cy="167832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4121DC9-3AC1-B548-AFAC-1901E136A1F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199309" y="7035800"/>
            <a:ext cx="4224088" cy="16783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0EEBC0-84AB-884F-AE2D-83B8DBA37AB2}"/>
              </a:ext>
            </a:extLst>
          </p:cNvPr>
          <p:cNvSpPr txBox="1"/>
          <p:nvPr/>
        </p:nvSpPr>
        <p:spPr>
          <a:xfrm>
            <a:off x="874709" y="1739558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1FC770-3095-1640-9FAE-AD7CFD5EEBE7}"/>
              </a:ext>
            </a:extLst>
          </p:cNvPr>
          <p:cNvSpPr txBox="1"/>
          <p:nvPr/>
        </p:nvSpPr>
        <p:spPr>
          <a:xfrm>
            <a:off x="874709" y="6695953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19B3E2-34F0-F048-AE97-15EDB1E5F51C}"/>
              </a:ext>
            </a:extLst>
          </p:cNvPr>
          <p:cNvSpPr txBox="1"/>
          <p:nvPr/>
        </p:nvSpPr>
        <p:spPr>
          <a:xfrm>
            <a:off x="6800042" y="6759418"/>
            <a:ext cx="931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10B153-A813-C245-AE90-9F9DF42D3023}"/>
              </a:ext>
            </a:extLst>
          </p:cNvPr>
          <p:cNvSpPr txBox="1"/>
          <p:nvPr/>
        </p:nvSpPr>
        <p:spPr>
          <a:xfrm>
            <a:off x="2720971" y="6760746"/>
            <a:ext cx="931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7DB5F1-BA65-3145-9EE7-6F21C04A7AE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194658" y="3512585"/>
            <a:ext cx="2997628" cy="727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8E4FD-611C-394E-9F37-2C3D4BCE5B8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194658" y="5992127"/>
            <a:ext cx="2997628" cy="7380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BD0A602-2D90-6B48-A1F0-01CF50DB3514}"/>
              </a:ext>
            </a:extLst>
          </p:cNvPr>
          <p:cNvSpPr txBox="1"/>
          <p:nvPr/>
        </p:nvSpPr>
        <p:spPr>
          <a:xfrm>
            <a:off x="5199308" y="6649394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7D9280-EF54-884A-AF58-31C2557B0210}"/>
              </a:ext>
            </a:extLst>
          </p:cNvPr>
          <p:cNvSpPr txBox="1"/>
          <p:nvPr/>
        </p:nvSpPr>
        <p:spPr>
          <a:xfrm>
            <a:off x="874708" y="4173370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B84D46-4130-E747-970B-03A5E101DBAF}"/>
              </a:ext>
            </a:extLst>
          </p:cNvPr>
          <p:cNvSpPr txBox="1"/>
          <p:nvPr/>
        </p:nvSpPr>
        <p:spPr>
          <a:xfrm>
            <a:off x="5199307" y="1729521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862CED-5B46-1141-BBA8-95428E62BA84}"/>
              </a:ext>
            </a:extLst>
          </p:cNvPr>
          <p:cNvSpPr txBox="1"/>
          <p:nvPr/>
        </p:nvSpPr>
        <p:spPr>
          <a:xfrm>
            <a:off x="5199307" y="4167711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58864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2372" cy="4577289"/>
            <a:chOff x="46495" y="59260"/>
            <a:chExt cx="6802372" cy="4577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77289"/>
              <a:chOff x="46495" y="59260"/>
              <a:chExt cx="6802372" cy="457728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77289"/>
                <a:chOff x="1177871" y="188413"/>
                <a:chExt cx="3672803" cy="4577289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1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27672"/>
                  <a:ext cx="3200623" cy="1195958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8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6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898517"/>
                <a:ext cx="3509869" cy="1195959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8"/>
              <a:ext cx="3509869" cy="119595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2789805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6236488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181256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2372" cy="4548025"/>
            <a:chOff x="46495" y="59260"/>
            <a:chExt cx="6802372" cy="45480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48025"/>
              <a:chOff x="46495" y="59260"/>
              <a:chExt cx="6802372" cy="454802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48025"/>
                <a:chOff x="1177871" y="188413"/>
                <a:chExt cx="3672803" cy="4548025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2"/>
                  <a:ext cx="3200623" cy="116669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30298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7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5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901145"/>
                <a:ext cx="3509869" cy="1195960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9"/>
              <a:ext cx="3509869" cy="116669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2789805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6236488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281068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47988" y="3293221"/>
            <a:ext cx="3221542" cy="115579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027438" y="274705"/>
            <a:ext cx="3176039" cy="1467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81200" y="274705"/>
            <a:ext cx="3176039" cy="1467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2308508" y="59260"/>
            <a:ext cx="17214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(BIC-based lambda)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5808007" y="59260"/>
            <a:ext cx="1671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(BIC-based lambda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2272280" y="3053655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(noise-based lambda)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531546" y="1873739"/>
            <a:ext cx="3237985" cy="11557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951413" y="1873738"/>
            <a:ext cx="3384547" cy="115579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951412" y="3293221"/>
            <a:ext cx="3384547" cy="1155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B14B03-CF06-2344-98A6-DB9135E0FC6A}"/>
              </a:ext>
            </a:extLst>
          </p:cNvPr>
          <p:cNvSpPr txBox="1"/>
          <p:nvPr/>
        </p:nvSpPr>
        <p:spPr>
          <a:xfrm>
            <a:off x="5836671" y="3059307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(noise-based lambda)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0BF456E-5C15-0E4D-9519-F64F8C2E13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581199" y="4837039"/>
            <a:ext cx="3221542" cy="1155792"/>
          </a:xfrm>
          <a:prstGeom prst="rect">
            <a:avLst/>
          </a:prstGeom>
        </p:spPr>
      </p:pic>
      <p:pic>
        <p:nvPicPr>
          <p:cNvPr id="17" name="Graphic 3">
            <a:extLst>
              <a:ext uri="{FF2B5EF4-FFF2-40B4-BE49-F238E27FC236}">
                <a16:creationId xmlns:a16="http://schemas.microsoft.com/office/drawing/2014/main" id="{C09CBC57-1B7E-A043-A2BD-116792FD95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951412" y="4837039"/>
            <a:ext cx="3384547" cy="11557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BF5A85-3868-1941-B90A-602EEF5D7E14}"/>
              </a:ext>
            </a:extLst>
          </p:cNvPr>
          <p:cNvSpPr txBox="1"/>
          <p:nvPr/>
        </p:nvSpPr>
        <p:spPr>
          <a:xfrm>
            <a:off x="2169375" y="4536303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(BIC/AIC/Lambda curves)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41B621-044D-D54E-8A5D-A44000C019C0}"/>
              </a:ext>
            </a:extLst>
          </p:cNvPr>
          <p:cNvSpPr txBox="1"/>
          <p:nvPr/>
        </p:nvSpPr>
        <p:spPr>
          <a:xfrm>
            <a:off x="5643843" y="4536674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(BIC/AIC/Lambda curves)</a:t>
            </a:r>
          </a:p>
        </p:txBody>
      </p:sp>
    </p:spTree>
    <p:extLst>
      <p:ext uri="{BB962C8B-B14F-4D97-AF65-F5344CB8AC3E}">
        <p14:creationId xmlns:p14="http://schemas.microsoft.com/office/powerpoint/2010/main" val="391525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1F3BB-0C01-1242-B1ED-B22F6A226A93}"/>
              </a:ext>
            </a:extLst>
          </p:cNvPr>
          <p:cNvGrpSpPr/>
          <p:nvPr/>
        </p:nvGrpSpPr>
        <p:grpSpPr>
          <a:xfrm>
            <a:off x="1416658" y="522234"/>
            <a:ext cx="6363536" cy="6519162"/>
            <a:chOff x="121555" y="118039"/>
            <a:chExt cx="6363536" cy="6519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9ED261-6DED-1048-86C2-2B0187E86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68702" y="2202017"/>
              <a:ext cx="6016389" cy="22175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7F27A4-8954-494D-B9F9-5DFDAA4A4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50007" y="4419608"/>
              <a:ext cx="6016392" cy="221759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B0BD2E-B295-D244-AAF4-A9BD5334D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45612" y="375886"/>
              <a:ext cx="6125153" cy="188046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D89135-D4E2-354E-A46A-A78822B8C377}"/>
                </a:ext>
              </a:extLst>
            </p:cNvPr>
            <p:cNvSpPr txBox="1"/>
            <p:nvPr/>
          </p:nvSpPr>
          <p:spPr>
            <a:xfrm>
              <a:off x="121555" y="11803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E65C9E-C4C3-174D-8ED3-C77BC13B4B08}"/>
                </a:ext>
              </a:extLst>
            </p:cNvPr>
            <p:cNvSpPr txBox="1"/>
            <p:nvPr/>
          </p:nvSpPr>
          <p:spPr>
            <a:xfrm>
              <a:off x="150425" y="2038616"/>
              <a:ext cx="259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118EDA-369A-1B4D-8DE7-345174FFE6A7}"/>
                </a:ext>
              </a:extLst>
            </p:cNvPr>
            <p:cNvSpPr txBox="1"/>
            <p:nvPr/>
          </p:nvSpPr>
          <p:spPr>
            <a:xfrm>
              <a:off x="166618" y="4234942"/>
              <a:ext cx="22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825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6AD7325-8EBE-E942-B3DB-805D1210B60B}"/>
              </a:ext>
            </a:extLst>
          </p:cNvPr>
          <p:cNvGrpSpPr/>
          <p:nvPr/>
        </p:nvGrpSpPr>
        <p:grpSpPr>
          <a:xfrm>
            <a:off x="-1" y="1371002"/>
            <a:ext cx="9902825" cy="7022591"/>
            <a:chOff x="-1" y="1371002"/>
            <a:chExt cx="9902825" cy="70225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D2B4431-D3A6-0A46-9DCA-8849005143A7}"/>
                </a:ext>
              </a:extLst>
            </p:cNvPr>
            <p:cNvGrpSpPr/>
            <p:nvPr/>
          </p:nvGrpSpPr>
          <p:grpSpPr>
            <a:xfrm>
              <a:off x="-1" y="1371002"/>
              <a:ext cx="9902825" cy="7022591"/>
              <a:chOff x="-1" y="1371002"/>
              <a:chExt cx="9902825" cy="702259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C280ACA-5E7F-8641-87FE-DE9C449FE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113607" y="1923758"/>
                <a:ext cx="9789217" cy="295853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E148C4A-B9C9-5149-9EA8-A3C47521D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-1" y="5435054"/>
                <a:ext cx="9902825" cy="2958539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A17671-569F-284A-A1F2-D26C42AE38A6}"/>
                  </a:ext>
                </a:extLst>
              </p:cNvPr>
              <p:cNvSpPr txBox="1"/>
              <p:nvPr/>
            </p:nvSpPr>
            <p:spPr>
              <a:xfrm>
                <a:off x="218086" y="1371002"/>
                <a:ext cx="2383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34CC9D-3E63-C745-8196-416C49904771}"/>
                  </a:ext>
                </a:extLst>
              </p:cNvPr>
              <p:cNvSpPr txBox="1"/>
              <p:nvPr/>
            </p:nvSpPr>
            <p:spPr>
              <a:xfrm>
                <a:off x="218086" y="4882298"/>
                <a:ext cx="2383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2620DD-1A6E-5E40-8C42-99E5C0C4D543}"/>
                </a:ext>
              </a:extLst>
            </p:cNvPr>
            <p:cNvSpPr/>
            <p:nvPr/>
          </p:nvSpPr>
          <p:spPr>
            <a:xfrm>
              <a:off x="7956550" y="2000250"/>
              <a:ext cx="1898650" cy="990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A0EA55-A328-7C44-8D6B-E0939474F0C9}"/>
                </a:ext>
              </a:extLst>
            </p:cNvPr>
            <p:cNvSpPr/>
            <p:nvPr/>
          </p:nvSpPr>
          <p:spPr>
            <a:xfrm>
              <a:off x="7956550" y="5524500"/>
              <a:ext cx="1898650" cy="990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617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2141</TotalTime>
  <Words>160</Words>
  <Application>Microsoft Macintosh PowerPoint</Application>
  <PresentationFormat>Custom</PresentationFormat>
  <Paragraphs>69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Eneko Uruñuela Tremiño</dc:creator>
  <cp:lastModifiedBy>Eneko Uruñuela Tremiño</cp:lastModifiedBy>
  <cp:revision>49</cp:revision>
  <dcterms:created xsi:type="dcterms:W3CDTF">2020-11-24T13:04:50Z</dcterms:created>
  <dcterms:modified xsi:type="dcterms:W3CDTF">2022-04-13T15:20:49Z</dcterms:modified>
</cp:coreProperties>
</file>